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AB9C18-564E-4374-AC8A-1C9E156E2A2B}" v="23" dt="2023-02-02T06:25:16.3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tina, Rashmita (Cognizant)" userId="f9c30bfd-47d4-4182-b5b2-201c48d8ce45" providerId="ADAL" clId="{69AB9C18-564E-4374-AC8A-1C9E156E2A2B}"/>
    <pc:docChg chg="undo custSel addSld modSld">
      <pc:chgData name="Kotina, Rashmita (Cognizant)" userId="f9c30bfd-47d4-4182-b5b2-201c48d8ce45" providerId="ADAL" clId="{69AB9C18-564E-4374-AC8A-1C9E156E2A2B}" dt="2023-02-02T06:26:14.980" v="635" actId="14100"/>
      <pc:docMkLst>
        <pc:docMk/>
      </pc:docMkLst>
      <pc:sldChg chg="addSp delSp modSp mod setBg">
        <pc:chgData name="Kotina, Rashmita (Cognizant)" userId="f9c30bfd-47d4-4182-b5b2-201c48d8ce45" providerId="ADAL" clId="{69AB9C18-564E-4374-AC8A-1C9E156E2A2B}" dt="2023-02-02T05:49:05.565" v="495" actId="26606"/>
        <pc:sldMkLst>
          <pc:docMk/>
          <pc:sldMk cId="3795063173" sldId="256"/>
        </pc:sldMkLst>
        <pc:spChg chg="mod">
          <ac:chgData name="Kotina, Rashmita (Cognizant)" userId="f9c30bfd-47d4-4182-b5b2-201c48d8ce45" providerId="ADAL" clId="{69AB9C18-564E-4374-AC8A-1C9E156E2A2B}" dt="2023-02-02T05:49:05.565" v="495" actId="26606"/>
          <ac:spMkLst>
            <pc:docMk/>
            <pc:sldMk cId="3795063173" sldId="256"/>
            <ac:spMk id="2" creationId="{D22CF708-2221-41CF-A5FF-3C56D2D7874C}"/>
          </ac:spMkLst>
        </pc:spChg>
        <pc:spChg chg="mod">
          <ac:chgData name="Kotina, Rashmita (Cognizant)" userId="f9c30bfd-47d4-4182-b5b2-201c48d8ce45" providerId="ADAL" clId="{69AB9C18-564E-4374-AC8A-1C9E156E2A2B}" dt="2023-02-02T05:49:05.565" v="495" actId="26606"/>
          <ac:spMkLst>
            <pc:docMk/>
            <pc:sldMk cId="3795063173" sldId="256"/>
            <ac:spMk id="3" creationId="{5B0920E3-AC79-4E2F-B592-A0CA0DD3671C}"/>
          </ac:spMkLst>
        </pc:spChg>
        <pc:spChg chg="add del">
          <ac:chgData name="Kotina, Rashmita (Cognizant)" userId="f9c30bfd-47d4-4182-b5b2-201c48d8ce45" providerId="ADAL" clId="{69AB9C18-564E-4374-AC8A-1C9E156E2A2B}" dt="2023-02-02T05:49:05.565" v="495" actId="26606"/>
          <ac:spMkLst>
            <pc:docMk/>
            <pc:sldMk cId="3795063173" sldId="256"/>
            <ac:spMk id="8" creationId="{F7471772-E57F-4CD9-9241-D264A2F782EC}"/>
          </ac:spMkLst>
        </pc:spChg>
        <pc:cxnChg chg="add del">
          <ac:chgData name="Kotina, Rashmita (Cognizant)" userId="f9c30bfd-47d4-4182-b5b2-201c48d8ce45" providerId="ADAL" clId="{69AB9C18-564E-4374-AC8A-1C9E156E2A2B}" dt="2023-02-02T05:49:05.565" v="495" actId="26606"/>
          <ac:cxnSpMkLst>
            <pc:docMk/>
            <pc:sldMk cId="3795063173" sldId="256"/>
            <ac:cxnSpMk id="10" creationId="{31CC7E9E-3FF6-4189-9B36-995A779F3C5A}"/>
          </ac:cxnSpMkLst>
        </pc:cxnChg>
      </pc:sldChg>
      <pc:sldChg chg="addSp delSp modSp new mod setBg">
        <pc:chgData name="Kotina, Rashmita (Cognizant)" userId="f9c30bfd-47d4-4182-b5b2-201c48d8ce45" providerId="ADAL" clId="{69AB9C18-564E-4374-AC8A-1C9E156E2A2B}" dt="2023-02-02T05:49:34.747" v="499" actId="14100"/>
        <pc:sldMkLst>
          <pc:docMk/>
          <pc:sldMk cId="685785567" sldId="257"/>
        </pc:sldMkLst>
        <pc:spChg chg="add del mod">
          <ac:chgData name="Kotina, Rashmita (Cognizant)" userId="f9c30bfd-47d4-4182-b5b2-201c48d8ce45" providerId="ADAL" clId="{69AB9C18-564E-4374-AC8A-1C9E156E2A2B}" dt="2023-02-02T05:49:22.810" v="497" actId="1076"/>
          <ac:spMkLst>
            <pc:docMk/>
            <pc:sldMk cId="685785567" sldId="257"/>
            <ac:spMk id="2" creationId="{85D0881E-D2BD-4BE9-95FC-AE0382C251C6}"/>
          </ac:spMkLst>
        </pc:spChg>
        <pc:spChg chg="del">
          <ac:chgData name="Kotina, Rashmita (Cognizant)" userId="f9c30bfd-47d4-4182-b5b2-201c48d8ce45" providerId="ADAL" clId="{69AB9C18-564E-4374-AC8A-1C9E156E2A2B}" dt="2023-02-02T04:32:07.518" v="1" actId="931"/>
          <ac:spMkLst>
            <pc:docMk/>
            <pc:sldMk cId="685785567" sldId="257"/>
            <ac:spMk id="3" creationId="{104FAE11-6B44-43BC-8623-6AE0D8718DC8}"/>
          </ac:spMkLst>
        </pc:spChg>
        <pc:spChg chg="add del mod">
          <ac:chgData name="Kotina, Rashmita (Cognizant)" userId="f9c30bfd-47d4-4182-b5b2-201c48d8ce45" providerId="ADAL" clId="{69AB9C18-564E-4374-AC8A-1C9E156E2A2B}" dt="2023-02-02T04:42:03.434" v="63" actId="478"/>
          <ac:spMkLst>
            <pc:docMk/>
            <pc:sldMk cId="685785567" sldId="257"/>
            <ac:spMk id="9" creationId="{79195B65-CADD-4A64-8B55-36AA9B4E691E}"/>
          </ac:spMkLst>
        </pc:spChg>
        <pc:spChg chg="add del mod">
          <ac:chgData name="Kotina, Rashmita (Cognizant)" userId="f9c30bfd-47d4-4182-b5b2-201c48d8ce45" providerId="ADAL" clId="{69AB9C18-564E-4374-AC8A-1C9E156E2A2B}" dt="2023-02-02T04:42:42.185" v="79" actId="26606"/>
          <ac:spMkLst>
            <pc:docMk/>
            <pc:sldMk cId="685785567" sldId="257"/>
            <ac:spMk id="11" creationId="{6AB61827-DCA9-7196-8C94-0501C97ABCB9}"/>
          </ac:spMkLst>
        </pc:spChg>
        <pc:spChg chg="add del">
          <ac:chgData name="Kotina, Rashmita (Cognizant)" userId="f9c30bfd-47d4-4182-b5b2-201c48d8ce45" providerId="ADAL" clId="{69AB9C18-564E-4374-AC8A-1C9E156E2A2B}" dt="2023-02-02T04:42:42.185" v="79" actId="26606"/>
          <ac:spMkLst>
            <pc:docMk/>
            <pc:sldMk cId="685785567" sldId="257"/>
            <ac:spMk id="14" creationId="{39A1E4BA-7C9E-4CDE-8BA8-AD6D6C78AE50}"/>
          </ac:spMkLst>
        </pc:spChg>
        <pc:picChg chg="add mod">
          <ac:chgData name="Kotina, Rashmita (Cognizant)" userId="f9c30bfd-47d4-4182-b5b2-201c48d8ce45" providerId="ADAL" clId="{69AB9C18-564E-4374-AC8A-1C9E156E2A2B}" dt="2023-02-02T05:49:28.049" v="498" actId="1076"/>
          <ac:picMkLst>
            <pc:docMk/>
            <pc:sldMk cId="685785567" sldId="257"/>
            <ac:picMk id="5" creationId="{94148780-A6D7-4131-A3BF-F87F507AE7B9}"/>
          </ac:picMkLst>
        </pc:picChg>
        <pc:picChg chg="add mod">
          <ac:chgData name="Kotina, Rashmita (Cognizant)" userId="f9c30bfd-47d4-4182-b5b2-201c48d8ce45" providerId="ADAL" clId="{69AB9C18-564E-4374-AC8A-1C9E156E2A2B}" dt="2023-02-02T05:49:34.747" v="499" actId="14100"/>
          <ac:picMkLst>
            <pc:docMk/>
            <pc:sldMk cId="685785567" sldId="257"/>
            <ac:picMk id="7" creationId="{2BD050DF-7581-444F-846E-84C91C38DEC3}"/>
          </ac:picMkLst>
        </pc:picChg>
      </pc:sldChg>
      <pc:sldChg chg="addSp delSp modSp new mod setBg">
        <pc:chgData name="Kotina, Rashmita (Cognizant)" userId="f9c30bfd-47d4-4182-b5b2-201c48d8ce45" providerId="ADAL" clId="{69AB9C18-564E-4374-AC8A-1C9E156E2A2B}" dt="2023-02-02T05:51:49.462" v="512" actId="27636"/>
        <pc:sldMkLst>
          <pc:docMk/>
          <pc:sldMk cId="866031630" sldId="258"/>
        </pc:sldMkLst>
        <pc:spChg chg="mod">
          <ac:chgData name="Kotina, Rashmita (Cognizant)" userId="f9c30bfd-47d4-4182-b5b2-201c48d8ce45" providerId="ADAL" clId="{69AB9C18-564E-4374-AC8A-1C9E156E2A2B}" dt="2023-02-02T05:51:49.462" v="512" actId="27636"/>
          <ac:spMkLst>
            <pc:docMk/>
            <pc:sldMk cId="866031630" sldId="258"/>
            <ac:spMk id="2" creationId="{24B939C2-3585-4049-801A-D081B4F884C8}"/>
          </ac:spMkLst>
        </pc:spChg>
        <pc:spChg chg="del mod">
          <ac:chgData name="Kotina, Rashmita (Cognizant)" userId="f9c30bfd-47d4-4182-b5b2-201c48d8ce45" providerId="ADAL" clId="{69AB9C18-564E-4374-AC8A-1C9E156E2A2B}" dt="2023-02-02T04:46:12.126" v="107" actId="478"/>
          <ac:spMkLst>
            <pc:docMk/>
            <pc:sldMk cId="866031630" sldId="258"/>
            <ac:spMk id="3" creationId="{94B0C84F-BF02-4B51-BC54-BDD1CDA76C44}"/>
          </ac:spMkLst>
        </pc:spChg>
        <pc:picChg chg="add del mod">
          <ac:chgData name="Kotina, Rashmita (Cognizant)" userId="f9c30bfd-47d4-4182-b5b2-201c48d8ce45" providerId="ADAL" clId="{69AB9C18-564E-4374-AC8A-1C9E156E2A2B}" dt="2023-02-02T04:46:51.659" v="114" actId="478"/>
          <ac:picMkLst>
            <pc:docMk/>
            <pc:sldMk cId="866031630" sldId="258"/>
            <ac:picMk id="5" creationId="{C8E277B1-DE85-4BE5-A277-A83DC0BF4D29}"/>
          </ac:picMkLst>
        </pc:picChg>
        <pc:picChg chg="add del mod">
          <ac:chgData name="Kotina, Rashmita (Cognizant)" userId="f9c30bfd-47d4-4182-b5b2-201c48d8ce45" providerId="ADAL" clId="{69AB9C18-564E-4374-AC8A-1C9E156E2A2B}" dt="2023-02-02T04:50:51.048" v="123" actId="478"/>
          <ac:picMkLst>
            <pc:docMk/>
            <pc:sldMk cId="866031630" sldId="258"/>
            <ac:picMk id="7" creationId="{B014AD6B-9EB7-449E-98B0-32386C2D1269}"/>
          </ac:picMkLst>
        </pc:picChg>
        <pc:picChg chg="add mod">
          <ac:chgData name="Kotina, Rashmita (Cognizant)" userId="f9c30bfd-47d4-4182-b5b2-201c48d8ce45" providerId="ADAL" clId="{69AB9C18-564E-4374-AC8A-1C9E156E2A2B}" dt="2023-02-02T05:51:39.517" v="509" actId="14100"/>
          <ac:picMkLst>
            <pc:docMk/>
            <pc:sldMk cId="866031630" sldId="258"/>
            <ac:picMk id="9" creationId="{A50E8CC7-8680-4347-9F37-9020775E519E}"/>
          </ac:picMkLst>
        </pc:picChg>
        <pc:picChg chg="add mod">
          <ac:chgData name="Kotina, Rashmita (Cognizant)" userId="f9c30bfd-47d4-4182-b5b2-201c48d8ce45" providerId="ADAL" clId="{69AB9C18-564E-4374-AC8A-1C9E156E2A2B}" dt="2023-02-02T05:51:44.846" v="510" actId="14100"/>
          <ac:picMkLst>
            <pc:docMk/>
            <pc:sldMk cId="866031630" sldId="258"/>
            <ac:picMk id="11" creationId="{F9504093-02F0-4642-BD86-2D244486811E}"/>
          </ac:picMkLst>
        </pc:picChg>
        <pc:picChg chg="add del">
          <ac:chgData name="Kotina, Rashmita (Cognizant)" userId="f9c30bfd-47d4-4182-b5b2-201c48d8ce45" providerId="ADAL" clId="{69AB9C18-564E-4374-AC8A-1C9E156E2A2B}" dt="2023-02-02T04:51:17.329" v="129" actId="26606"/>
          <ac:picMkLst>
            <pc:docMk/>
            <pc:sldMk cId="866031630" sldId="258"/>
            <ac:picMk id="14" creationId="{08187575-5CB4-477B-AA47-020C6D2A786E}"/>
          </ac:picMkLst>
        </pc:picChg>
        <pc:picChg chg="add del">
          <ac:chgData name="Kotina, Rashmita (Cognizant)" userId="f9c30bfd-47d4-4182-b5b2-201c48d8ce45" providerId="ADAL" clId="{69AB9C18-564E-4374-AC8A-1C9E156E2A2B}" dt="2023-02-02T04:51:17.329" v="129" actId="26606"/>
          <ac:picMkLst>
            <pc:docMk/>
            <pc:sldMk cId="866031630" sldId="258"/>
            <ac:picMk id="16" creationId="{EE585F70-7C5D-424E-A182-39507AF48A0C}"/>
          </ac:picMkLst>
        </pc:picChg>
      </pc:sldChg>
      <pc:sldChg chg="addSp delSp modSp new mod">
        <pc:chgData name="Kotina, Rashmita (Cognizant)" userId="f9c30bfd-47d4-4182-b5b2-201c48d8ce45" providerId="ADAL" clId="{69AB9C18-564E-4374-AC8A-1C9E156E2A2B}" dt="2023-02-02T05:53:50.883" v="518" actId="1076"/>
        <pc:sldMkLst>
          <pc:docMk/>
          <pc:sldMk cId="368826520" sldId="259"/>
        </pc:sldMkLst>
        <pc:spChg chg="mod">
          <ac:chgData name="Kotina, Rashmita (Cognizant)" userId="f9c30bfd-47d4-4182-b5b2-201c48d8ce45" providerId="ADAL" clId="{69AB9C18-564E-4374-AC8A-1C9E156E2A2B}" dt="2023-02-02T05:46:22.903" v="493" actId="20577"/>
          <ac:spMkLst>
            <pc:docMk/>
            <pc:sldMk cId="368826520" sldId="259"/>
            <ac:spMk id="2" creationId="{C96D74F5-B188-42E9-A82F-F1F5F24159F0}"/>
          </ac:spMkLst>
        </pc:spChg>
        <pc:spChg chg="del mod">
          <ac:chgData name="Kotina, Rashmita (Cognizant)" userId="f9c30bfd-47d4-4182-b5b2-201c48d8ce45" providerId="ADAL" clId="{69AB9C18-564E-4374-AC8A-1C9E156E2A2B}" dt="2023-02-02T04:53:32.542" v="146" actId="478"/>
          <ac:spMkLst>
            <pc:docMk/>
            <pc:sldMk cId="368826520" sldId="259"/>
            <ac:spMk id="3" creationId="{5C3F51E5-826B-4C2E-A904-54AE0FCF7259}"/>
          </ac:spMkLst>
        </pc:spChg>
        <pc:picChg chg="add mod">
          <ac:chgData name="Kotina, Rashmita (Cognizant)" userId="f9c30bfd-47d4-4182-b5b2-201c48d8ce45" providerId="ADAL" clId="{69AB9C18-564E-4374-AC8A-1C9E156E2A2B}" dt="2023-02-02T04:54:25.770" v="155" actId="14100"/>
          <ac:picMkLst>
            <pc:docMk/>
            <pc:sldMk cId="368826520" sldId="259"/>
            <ac:picMk id="5" creationId="{281794CC-036F-4C07-83FB-9A776862E01F}"/>
          </ac:picMkLst>
        </pc:picChg>
        <pc:picChg chg="add mod">
          <ac:chgData name="Kotina, Rashmita (Cognizant)" userId="f9c30bfd-47d4-4182-b5b2-201c48d8ce45" providerId="ADAL" clId="{69AB9C18-564E-4374-AC8A-1C9E156E2A2B}" dt="2023-02-02T05:53:50.883" v="518" actId="1076"/>
          <ac:picMkLst>
            <pc:docMk/>
            <pc:sldMk cId="368826520" sldId="259"/>
            <ac:picMk id="7" creationId="{CAED0DAE-5713-47BD-B81A-E93C82F8B933}"/>
          </ac:picMkLst>
        </pc:picChg>
      </pc:sldChg>
      <pc:sldChg chg="addSp delSp modSp new mod">
        <pc:chgData name="Kotina, Rashmita (Cognizant)" userId="f9c30bfd-47d4-4182-b5b2-201c48d8ce45" providerId="ADAL" clId="{69AB9C18-564E-4374-AC8A-1C9E156E2A2B}" dt="2023-02-02T06:04:07.182" v="523" actId="14100"/>
        <pc:sldMkLst>
          <pc:docMk/>
          <pc:sldMk cId="3543074086" sldId="260"/>
        </pc:sldMkLst>
        <pc:spChg chg="mod">
          <ac:chgData name="Kotina, Rashmita (Cognizant)" userId="f9c30bfd-47d4-4182-b5b2-201c48d8ce45" providerId="ADAL" clId="{69AB9C18-564E-4374-AC8A-1C9E156E2A2B}" dt="2023-02-02T04:55:37.154" v="162" actId="1076"/>
          <ac:spMkLst>
            <pc:docMk/>
            <pc:sldMk cId="3543074086" sldId="260"/>
            <ac:spMk id="2" creationId="{10CA3C99-2827-4FC9-8167-5026B30203FB}"/>
          </ac:spMkLst>
        </pc:spChg>
        <pc:spChg chg="del mod">
          <ac:chgData name="Kotina, Rashmita (Cognizant)" userId="f9c30bfd-47d4-4182-b5b2-201c48d8ce45" providerId="ADAL" clId="{69AB9C18-564E-4374-AC8A-1C9E156E2A2B}" dt="2023-02-02T04:55:43.085" v="164" actId="478"/>
          <ac:spMkLst>
            <pc:docMk/>
            <pc:sldMk cId="3543074086" sldId="260"/>
            <ac:spMk id="3" creationId="{357D5B09-C065-47B2-9827-CBC29622F79C}"/>
          </ac:spMkLst>
        </pc:spChg>
        <pc:picChg chg="add mod">
          <ac:chgData name="Kotina, Rashmita (Cognizant)" userId="f9c30bfd-47d4-4182-b5b2-201c48d8ce45" providerId="ADAL" clId="{69AB9C18-564E-4374-AC8A-1C9E156E2A2B}" dt="2023-02-02T04:56:19.726" v="171" actId="14100"/>
          <ac:picMkLst>
            <pc:docMk/>
            <pc:sldMk cId="3543074086" sldId="260"/>
            <ac:picMk id="5" creationId="{08B057C3-D543-4904-8280-5348D60FD05D}"/>
          </ac:picMkLst>
        </pc:picChg>
        <pc:picChg chg="add mod">
          <ac:chgData name="Kotina, Rashmita (Cognizant)" userId="f9c30bfd-47d4-4182-b5b2-201c48d8ce45" providerId="ADAL" clId="{69AB9C18-564E-4374-AC8A-1C9E156E2A2B}" dt="2023-02-02T06:04:07.182" v="523" actId="14100"/>
          <ac:picMkLst>
            <pc:docMk/>
            <pc:sldMk cId="3543074086" sldId="260"/>
            <ac:picMk id="7" creationId="{F577F2A3-905D-4409-8CF9-5B8E81FE9F0D}"/>
          </ac:picMkLst>
        </pc:picChg>
      </pc:sldChg>
      <pc:sldChg chg="addSp delSp modSp new mod">
        <pc:chgData name="Kotina, Rashmita (Cognizant)" userId="f9c30bfd-47d4-4182-b5b2-201c48d8ce45" providerId="ADAL" clId="{69AB9C18-564E-4374-AC8A-1C9E156E2A2B}" dt="2023-02-02T06:05:54.402" v="529" actId="1076"/>
        <pc:sldMkLst>
          <pc:docMk/>
          <pc:sldMk cId="3713274081" sldId="261"/>
        </pc:sldMkLst>
        <pc:spChg chg="mod">
          <ac:chgData name="Kotina, Rashmita (Cognizant)" userId="f9c30bfd-47d4-4182-b5b2-201c48d8ce45" providerId="ADAL" clId="{69AB9C18-564E-4374-AC8A-1C9E156E2A2B}" dt="2023-02-02T04:59:56.283" v="192" actId="1076"/>
          <ac:spMkLst>
            <pc:docMk/>
            <pc:sldMk cId="3713274081" sldId="261"/>
            <ac:spMk id="2" creationId="{A989EF52-600C-4B39-BAE2-0A781C92ADFB}"/>
          </ac:spMkLst>
        </pc:spChg>
        <pc:spChg chg="del mod">
          <ac:chgData name="Kotina, Rashmita (Cognizant)" userId="f9c30bfd-47d4-4182-b5b2-201c48d8ce45" providerId="ADAL" clId="{69AB9C18-564E-4374-AC8A-1C9E156E2A2B}" dt="2023-02-02T04:59:59.123" v="194" actId="478"/>
          <ac:spMkLst>
            <pc:docMk/>
            <pc:sldMk cId="3713274081" sldId="261"/>
            <ac:spMk id="3" creationId="{36584889-33F2-4307-BAF6-EA5FA86DA5E2}"/>
          </ac:spMkLst>
        </pc:spChg>
        <pc:picChg chg="add mod">
          <ac:chgData name="Kotina, Rashmita (Cognizant)" userId="f9c30bfd-47d4-4182-b5b2-201c48d8ce45" providerId="ADAL" clId="{69AB9C18-564E-4374-AC8A-1C9E156E2A2B}" dt="2023-02-02T05:00:51.434" v="200" actId="14100"/>
          <ac:picMkLst>
            <pc:docMk/>
            <pc:sldMk cId="3713274081" sldId="261"/>
            <ac:picMk id="5" creationId="{5FDC0E38-CB07-42D2-A39E-136BC333A91A}"/>
          </ac:picMkLst>
        </pc:picChg>
        <pc:picChg chg="add mod">
          <ac:chgData name="Kotina, Rashmita (Cognizant)" userId="f9c30bfd-47d4-4182-b5b2-201c48d8ce45" providerId="ADAL" clId="{69AB9C18-564E-4374-AC8A-1C9E156E2A2B}" dt="2023-02-02T06:05:54.402" v="529" actId="1076"/>
          <ac:picMkLst>
            <pc:docMk/>
            <pc:sldMk cId="3713274081" sldId="261"/>
            <ac:picMk id="7" creationId="{800F7820-F8A1-4830-A05E-EE428F090E09}"/>
          </ac:picMkLst>
        </pc:picChg>
      </pc:sldChg>
      <pc:sldChg chg="addSp delSp modSp new mod">
        <pc:chgData name="Kotina, Rashmita (Cognizant)" userId="f9c30bfd-47d4-4182-b5b2-201c48d8ce45" providerId="ADAL" clId="{69AB9C18-564E-4374-AC8A-1C9E156E2A2B}" dt="2023-02-02T06:08:27.515" v="542" actId="14100"/>
        <pc:sldMkLst>
          <pc:docMk/>
          <pc:sldMk cId="2949245955" sldId="262"/>
        </pc:sldMkLst>
        <pc:spChg chg="mod">
          <ac:chgData name="Kotina, Rashmita (Cognizant)" userId="f9c30bfd-47d4-4182-b5b2-201c48d8ce45" providerId="ADAL" clId="{69AB9C18-564E-4374-AC8A-1C9E156E2A2B}" dt="2023-02-02T06:06:18.643" v="531" actId="1076"/>
          <ac:spMkLst>
            <pc:docMk/>
            <pc:sldMk cId="2949245955" sldId="262"/>
            <ac:spMk id="2" creationId="{8F5861C4-8613-4AEB-B796-59A2CEECCFD4}"/>
          </ac:spMkLst>
        </pc:spChg>
        <pc:spChg chg="del mod">
          <ac:chgData name="Kotina, Rashmita (Cognizant)" userId="f9c30bfd-47d4-4182-b5b2-201c48d8ce45" providerId="ADAL" clId="{69AB9C18-564E-4374-AC8A-1C9E156E2A2B}" dt="2023-02-02T05:05:02.335" v="216" actId="478"/>
          <ac:spMkLst>
            <pc:docMk/>
            <pc:sldMk cId="2949245955" sldId="262"/>
            <ac:spMk id="3" creationId="{94AB4E9A-15A2-4770-A8C8-0B86696F076D}"/>
          </ac:spMkLst>
        </pc:spChg>
        <pc:picChg chg="add mod">
          <ac:chgData name="Kotina, Rashmita (Cognizant)" userId="f9c30bfd-47d4-4182-b5b2-201c48d8ce45" providerId="ADAL" clId="{69AB9C18-564E-4374-AC8A-1C9E156E2A2B}" dt="2023-02-02T06:08:27.515" v="542" actId="14100"/>
          <ac:picMkLst>
            <pc:docMk/>
            <pc:sldMk cId="2949245955" sldId="262"/>
            <ac:picMk id="5" creationId="{C672DDE7-ECF1-4D59-A8A8-8844FEF84116}"/>
          </ac:picMkLst>
        </pc:picChg>
        <pc:picChg chg="add mod">
          <ac:chgData name="Kotina, Rashmita (Cognizant)" userId="f9c30bfd-47d4-4182-b5b2-201c48d8ce45" providerId="ADAL" clId="{69AB9C18-564E-4374-AC8A-1C9E156E2A2B}" dt="2023-02-02T06:08:06.384" v="538" actId="1076"/>
          <ac:picMkLst>
            <pc:docMk/>
            <pc:sldMk cId="2949245955" sldId="262"/>
            <ac:picMk id="7" creationId="{6AB645D0-11A9-4447-BAE8-5C8630371764}"/>
          </ac:picMkLst>
        </pc:picChg>
      </pc:sldChg>
      <pc:sldChg chg="addSp delSp modSp new mod">
        <pc:chgData name="Kotina, Rashmita (Cognizant)" userId="f9c30bfd-47d4-4182-b5b2-201c48d8ce45" providerId="ADAL" clId="{69AB9C18-564E-4374-AC8A-1C9E156E2A2B}" dt="2023-02-02T06:10:59.279" v="559" actId="1036"/>
        <pc:sldMkLst>
          <pc:docMk/>
          <pc:sldMk cId="931702620" sldId="263"/>
        </pc:sldMkLst>
        <pc:spChg chg="mod">
          <ac:chgData name="Kotina, Rashmita (Cognizant)" userId="f9c30bfd-47d4-4182-b5b2-201c48d8ce45" providerId="ADAL" clId="{69AB9C18-564E-4374-AC8A-1C9E156E2A2B}" dt="2023-02-02T06:08:43.982" v="543" actId="1076"/>
          <ac:spMkLst>
            <pc:docMk/>
            <pc:sldMk cId="931702620" sldId="263"/>
            <ac:spMk id="2" creationId="{149B0A8F-FFDA-4F2C-9726-7712A5F2271D}"/>
          </ac:spMkLst>
        </pc:spChg>
        <pc:spChg chg="del mod">
          <ac:chgData name="Kotina, Rashmita (Cognizant)" userId="f9c30bfd-47d4-4182-b5b2-201c48d8ce45" providerId="ADAL" clId="{69AB9C18-564E-4374-AC8A-1C9E156E2A2B}" dt="2023-02-02T05:12:00.090" v="248" actId="478"/>
          <ac:spMkLst>
            <pc:docMk/>
            <pc:sldMk cId="931702620" sldId="263"/>
            <ac:spMk id="3" creationId="{D17E78EB-443E-4AC3-9B89-33E42F6459B9}"/>
          </ac:spMkLst>
        </pc:spChg>
        <pc:picChg chg="add del mod">
          <ac:chgData name="Kotina, Rashmita (Cognizant)" userId="f9c30bfd-47d4-4182-b5b2-201c48d8ce45" providerId="ADAL" clId="{69AB9C18-564E-4374-AC8A-1C9E156E2A2B}" dt="2023-02-02T05:14:25.041" v="272" actId="478"/>
          <ac:picMkLst>
            <pc:docMk/>
            <pc:sldMk cId="931702620" sldId="263"/>
            <ac:picMk id="5" creationId="{A758DF61-9758-4BF2-B1BA-EED5C0575CCF}"/>
          </ac:picMkLst>
        </pc:picChg>
        <pc:picChg chg="add mod">
          <ac:chgData name="Kotina, Rashmita (Cognizant)" userId="f9c30bfd-47d4-4182-b5b2-201c48d8ce45" providerId="ADAL" clId="{69AB9C18-564E-4374-AC8A-1C9E156E2A2B}" dt="2023-02-02T06:10:59.279" v="559" actId="1036"/>
          <ac:picMkLst>
            <pc:docMk/>
            <pc:sldMk cId="931702620" sldId="263"/>
            <ac:picMk id="7" creationId="{421F511B-A420-4B40-9505-2A6B8621ED56}"/>
          </ac:picMkLst>
        </pc:picChg>
        <pc:picChg chg="add mod">
          <ac:chgData name="Kotina, Rashmita (Cognizant)" userId="f9c30bfd-47d4-4182-b5b2-201c48d8ce45" providerId="ADAL" clId="{69AB9C18-564E-4374-AC8A-1C9E156E2A2B}" dt="2023-02-02T06:10:52.965" v="558" actId="1076"/>
          <ac:picMkLst>
            <pc:docMk/>
            <pc:sldMk cId="931702620" sldId="263"/>
            <ac:picMk id="9" creationId="{0C68A0AB-F538-4B07-9920-8D793619B897}"/>
          </ac:picMkLst>
        </pc:picChg>
      </pc:sldChg>
      <pc:sldChg chg="addSp delSp modSp new mod">
        <pc:chgData name="Kotina, Rashmita (Cognizant)" userId="f9c30bfd-47d4-4182-b5b2-201c48d8ce45" providerId="ADAL" clId="{69AB9C18-564E-4374-AC8A-1C9E156E2A2B}" dt="2023-02-02T06:12:33.638" v="571" actId="1076"/>
        <pc:sldMkLst>
          <pc:docMk/>
          <pc:sldMk cId="2186859656" sldId="264"/>
        </pc:sldMkLst>
        <pc:spChg chg="mod">
          <ac:chgData name="Kotina, Rashmita (Cognizant)" userId="f9c30bfd-47d4-4182-b5b2-201c48d8ce45" providerId="ADAL" clId="{69AB9C18-564E-4374-AC8A-1C9E156E2A2B}" dt="2023-02-02T06:11:18.195" v="561" actId="1076"/>
          <ac:spMkLst>
            <pc:docMk/>
            <pc:sldMk cId="2186859656" sldId="264"/>
            <ac:spMk id="2" creationId="{82B4648B-8BE4-4316-9A3B-4343696E0D95}"/>
          </ac:spMkLst>
        </pc:spChg>
        <pc:spChg chg="del mod">
          <ac:chgData name="Kotina, Rashmita (Cognizant)" userId="f9c30bfd-47d4-4182-b5b2-201c48d8ce45" providerId="ADAL" clId="{69AB9C18-564E-4374-AC8A-1C9E156E2A2B}" dt="2023-02-02T05:20:59.052" v="294" actId="478"/>
          <ac:spMkLst>
            <pc:docMk/>
            <pc:sldMk cId="2186859656" sldId="264"/>
            <ac:spMk id="3" creationId="{CAA5FAC7-3685-4C65-BA16-727CE243658C}"/>
          </ac:spMkLst>
        </pc:spChg>
        <pc:picChg chg="add mod">
          <ac:chgData name="Kotina, Rashmita (Cognizant)" userId="f9c30bfd-47d4-4182-b5b2-201c48d8ce45" providerId="ADAL" clId="{69AB9C18-564E-4374-AC8A-1C9E156E2A2B}" dt="2023-02-02T06:11:45.267" v="566" actId="14100"/>
          <ac:picMkLst>
            <pc:docMk/>
            <pc:sldMk cId="2186859656" sldId="264"/>
            <ac:picMk id="5" creationId="{16198923-A055-46C2-8DCE-0DB959BBFDE5}"/>
          </ac:picMkLst>
        </pc:picChg>
        <pc:picChg chg="add mod">
          <ac:chgData name="Kotina, Rashmita (Cognizant)" userId="f9c30bfd-47d4-4182-b5b2-201c48d8ce45" providerId="ADAL" clId="{69AB9C18-564E-4374-AC8A-1C9E156E2A2B}" dt="2023-02-02T06:12:33.638" v="571" actId="1076"/>
          <ac:picMkLst>
            <pc:docMk/>
            <pc:sldMk cId="2186859656" sldId="264"/>
            <ac:picMk id="7" creationId="{88C9026D-AC68-46E8-85D3-0A83D98ECFE1}"/>
          </ac:picMkLst>
        </pc:picChg>
      </pc:sldChg>
      <pc:sldChg chg="addSp delSp modSp new mod">
        <pc:chgData name="Kotina, Rashmita (Cognizant)" userId="f9c30bfd-47d4-4182-b5b2-201c48d8ce45" providerId="ADAL" clId="{69AB9C18-564E-4374-AC8A-1C9E156E2A2B}" dt="2023-02-02T06:14:15.937" v="580" actId="1076"/>
        <pc:sldMkLst>
          <pc:docMk/>
          <pc:sldMk cId="3664201987" sldId="265"/>
        </pc:sldMkLst>
        <pc:spChg chg="mod">
          <ac:chgData name="Kotina, Rashmita (Cognizant)" userId="f9c30bfd-47d4-4182-b5b2-201c48d8ce45" providerId="ADAL" clId="{69AB9C18-564E-4374-AC8A-1C9E156E2A2B}" dt="2023-02-02T06:12:53.018" v="572" actId="1076"/>
          <ac:spMkLst>
            <pc:docMk/>
            <pc:sldMk cId="3664201987" sldId="265"/>
            <ac:spMk id="2" creationId="{4691C169-48A6-4244-9FDD-6D7034BEE40C}"/>
          </ac:spMkLst>
        </pc:spChg>
        <pc:spChg chg="del mod">
          <ac:chgData name="Kotina, Rashmita (Cognizant)" userId="f9c30bfd-47d4-4182-b5b2-201c48d8ce45" providerId="ADAL" clId="{69AB9C18-564E-4374-AC8A-1C9E156E2A2B}" dt="2023-02-02T05:24:48.154" v="328" actId="478"/>
          <ac:spMkLst>
            <pc:docMk/>
            <pc:sldMk cId="3664201987" sldId="265"/>
            <ac:spMk id="3" creationId="{8E57BED9-459F-43A7-930B-A33D9BC5E877}"/>
          </ac:spMkLst>
        </pc:spChg>
        <pc:picChg chg="add mod">
          <ac:chgData name="Kotina, Rashmita (Cognizant)" userId="f9c30bfd-47d4-4182-b5b2-201c48d8ce45" providerId="ADAL" clId="{69AB9C18-564E-4374-AC8A-1C9E156E2A2B}" dt="2023-02-02T06:13:15.071" v="576" actId="14100"/>
          <ac:picMkLst>
            <pc:docMk/>
            <pc:sldMk cId="3664201987" sldId="265"/>
            <ac:picMk id="5" creationId="{E1AD1901-4A11-4010-9682-CE9C320945C3}"/>
          </ac:picMkLst>
        </pc:picChg>
        <pc:picChg chg="add mod">
          <ac:chgData name="Kotina, Rashmita (Cognizant)" userId="f9c30bfd-47d4-4182-b5b2-201c48d8ce45" providerId="ADAL" clId="{69AB9C18-564E-4374-AC8A-1C9E156E2A2B}" dt="2023-02-02T06:14:15.937" v="580" actId="1076"/>
          <ac:picMkLst>
            <pc:docMk/>
            <pc:sldMk cId="3664201987" sldId="265"/>
            <ac:picMk id="7" creationId="{F5758082-B5F4-4B8B-86C8-E013233AA5D6}"/>
          </ac:picMkLst>
        </pc:picChg>
      </pc:sldChg>
      <pc:sldChg chg="addSp delSp modSp new mod">
        <pc:chgData name="Kotina, Rashmita (Cognizant)" userId="f9c30bfd-47d4-4182-b5b2-201c48d8ce45" providerId="ADAL" clId="{69AB9C18-564E-4374-AC8A-1C9E156E2A2B}" dt="2023-02-02T06:15:49.885" v="588" actId="1076"/>
        <pc:sldMkLst>
          <pc:docMk/>
          <pc:sldMk cId="2444327022" sldId="266"/>
        </pc:sldMkLst>
        <pc:spChg chg="mod">
          <ac:chgData name="Kotina, Rashmita (Cognizant)" userId="f9c30bfd-47d4-4182-b5b2-201c48d8ce45" providerId="ADAL" clId="{69AB9C18-564E-4374-AC8A-1C9E156E2A2B}" dt="2023-02-02T06:14:26.998" v="581" actId="1076"/>
          <ac:spMkLst>
            <pc:docMk/>
            <pc:sldMk cId="2444327022" sldId="266"/>
            <ac:spMk id="2" creationId="{87D9610F-F1BD-4316-BEC2-D4E3002C91EA}"/>
          </ac:spMkLst>
        </pc:spChg>
        <pc:spChg chg="del mod">
          <ac:chgData name="Kotina, Rashmita (Cognizant)" userId="f9c30bfd-47d4-4182-b5b2-201c48d8ce45" providerId="ADAL" clId="{69AB9C18-564E-4374-AC8A-1C9E156E2A2B}" dt="2023-02-02T05:28:21.775" v="343" actId="478"/>
          <ac:spMkLst>
            <pc:docMk/>
            <pc:sldMk cId="2444327022" sldId="266"/>
            <ac:spMk id="3" creationId="{4E7D880E-1176-4D38-B9D9-C6111305FF64}"/>
          </ac:spMkLst>
        </pc:spChg>
        <pc:picChg chg="add mod">
          <ac:chgData name="Kotina, Rashmita (Cognizant)" userId="f9c30bfd-47d4-4182-b5b2-201c48d8ce45" providerId="ADAL" clId="{69AB9C18-564E-4374-AC8A-1C9E156E2A2B}" dt="2023-02-02T06:14:43.277" v="584" actId="14100"/>
          <ac:picMkLst>
            <pc:docMk/>
            <pc:sldMk cId="2444327022" sldId="266"/>
            <ac:picMk id="5" creationId="{35D26F6A-461F-4DA0-894D-75F52E13EC84}"/>
          </ac:picMkLst>
        </pc:picChg>
        <pc:picChg chg="add mod">
          <ac:chgData name="Kotina, Rashmita (Cognizant)" userId="f9c30bfd-47d4-4182-b5b2-201c48d8ce45" providerId="ADAL" clId="{69AB9C18-564E-4374-AC8A-1C9E156E2A2B}" dt="2023-02-02T06:15:49.885" v="588" actId="1076"/>
          <ac:picMkLst>
            <pc:docMk/>
            <pc:sldMk cId="2444327022" sldId="266"/>
            <ac:picMk id="7" creationId="{B09609FF-AFAE-4D74-91BB-89232EED8F0C}"/>
          </ac:picMkLst>
        </pc:picChg>
      </pc:sldChg>
      <pc:sldChg chg="addSp delSp modSp new mod">
        <pc:chgData name="Kotina, Rashmita (Cognizant)" userId="f9c30bfd-47d4-4182-b5b2-201c48d8ce45" providerId="ADAL" clId="{69AB9C18-564E-4374-AC8A-1C9E156E2A2B}" dt="2023-02-02T06:17:28.450" v="596" actId="1076"/>
        <pc:sldMkLst>
          <pc:docMk/>
          <pc:sldMk cId="1383737092" sldId="267"/>
        </pc:sldMkLst>
        <pc:spChg chg="mod">
          <ac:chgData name="Kotina, Rashmita (Cognizant)" userId="f9c30bfd-47d4-4182-b5b2-201c48d8ce45" providerId="ADAL" clId="{69AB9C18-564E-4374-AC8A-1C9E156E2A2B}" dt="2023-02-02T06:16:04.014" v="589" actId="1076"/>
          <ac:spMkLst>
            <pc:docMk/>
            <pc:sldMk cId="1383737092" sldId="267"/>
            <ac:spMk id="2" creationId="{0F2651AA-39B0-493D-9E57-EA10C9571AF9}"/>
          </ac:spMkLst>
        </pc:spChg>
        <pc:spChg chg="del mod">
          <ac:chgData name="Kotina, Rashmita (Cognizant)" userId="f9c30bfd-47d4-4182-b5b2-201c48d8ce45" providerId="ADAL" clId="{69AB9C18-564E-4374-AC8A-1C9E156E2A2B}" dt="2023-02-02T05:29:36.421" v="365" actId="478"/>
          <ac:spMkLst>
            <pc:docMk/>
            <pc:sldMk cId="1383737092" sldId="267"/>
            <ac:spMk id="3" creationId="{CB1C58F6-5243-42E6-8C81-EFBDD7FBA1B7}"/>
          </ac:spMkLst>
        </pc:spChg>
        <pc:picChg chg="add mod">
          <ac:chgData name="Kotina, Rashmita (Cognizant)" userId="f9c30bfd-47d4-4182-b5b2-201c48d8ce45" providerId="ADAL" clId="{69AB9C18-564E-4374-AC8A-1C9E156E2A2B}" dt="2023-02-02T06:16:25.588" v="592" actId="14100"/>
          <ac:picMkLst>
            <pc:docMk/>
            <pc:sldMk cId="1383737092" sldId="267"/>
            <ac:picMk id="5" creationId="{418174FA-E589-4A99-8EBA-E58D13B089C7}"/>
          </ac:picMkLst>
        </pc:picChg>
        <pc:picChg chg="add mod">
          <ac:chgData name="Kotina, Rashmita (Cognizant)" userId="f9c30bfd-47d4-4182-b5b2-201c48d8ce45" providerId="ADAL" clId="{69AB9C18-564E-4374-AC8A-1C9E156E2A2B}" dt="2023-02-02T06:17:28.450" v="596" actId="1076"/>
          <ac:picMkLst>
            <pc:docMk/>
            <pc:sldMk cId="1383737092" sldId="267"/>
            <ac:picMk id="7" creationId="{1A4D2076-5F62-4B77-BE94-F62209BDD6DE}"/>
          </ac:picMkLst>
        </pc:picChg>
      </pc:sldChg>
      <pc:sldChg chg="addSp delSp modSp new mod">
        <pc:chgData name="Kotina, Rashmita (Cognizant)" userId="f9c30bfd-47d4-4182-b5b2-201c48d8ce45" providerId="ADAL" clId="{69AB9C18-564E-4374-AC8A-1C9E156E2A2B}" dt="2023-02-02T06:19:38.890" v="602" actId="1076"/>
        <pc:sldMkLst>
          <pc:docMk/>
          <pc:sldMk cId="1113832666" sldId="268"/>
        </pc:sldMkLst>
        <pc:spChg chg="mod">
          <ac:chgData name="Kotina, Rashmita (Cognizant)" userId="f9c30bfd-47d4-4182-b5b2-201c48d8ce45" providerId="ADAL" clId="{69AB9C18-564E-4374-AC8A-1C9E156E2A2B}" dt="2023-02-02T05:31:09.536" v="382" actId="1076"/>
          <ac:spMkLst>
            <pc:docMk/>
            <pc:sldMk cId="1113832666" sldId="268"/>
            <ac:spMk id="2" creationId="{CC4A1F99-558E-497C-A02F-FA779BED0D6C}"/>
          </ac:spMkLst>
        </pc:spChg>
        <pc:spChg chg="del mod">
          <ac:chgData name="Kotina, Rashmita (Cognizant)" userId="f9c30bfd-47d4-4182-b5b2-201c48d8ce45" providerId="ADAL" clId="{69AB9C18-564E-4374-AC8A-1C9E156E2A2B}" dt="2023-02-02T05:30:57.948" v="379" actId="478"/>
          <ac:spMkLst>
            <pc:docMk/>
            <pc:sldMk cId="1113832666" sldId="268"/>
            <ac:spMk id="3" creationId="{5C930FCB-9590-436E-B6D9-7F60EAA8B45C}"/>
          </ac:spMkLst>
        </pc:spChg>
        <pc:picChg chg="add mod">
          <ac:chgData name="Kotina, Rashmita (Cognizant)" userId="f9c30bfd-47d4-4182-b5b2-201c48d8ce45" providerId="ADAL" clId="{69AB9C18-564E-4374-AC8A-1C9E156E2A2B}" dt="2023-02-02T06:18:05.038" v="598" actId="14100"/>
          <ac:picMkLst>
            <pc:docMk/>
            <pc:sldMk cId="1113832666" sldId="268"/>
            <ac:picMk id="5" creationId="{F4008DB9-E89F-4364-9F14-C0C4B116A228}"/>
          </ac:picMkLst>
        </pc:picChg>
        <pc:picChg chg="add mod">
          <ac:chgData name="Kotina, Rashmita (Cognizant)" userId="f9c30bfd-47d4-4182-b5b2-201c48d8ce45" providerId="ADAL" clId="{69AB9C18-564E-4374-AC8A-1C9E156E2A2B}" dt="2023-02-02T06:19:38.890" v="602" actId="1076"/>
          <ac:picMkLst>
            <pc:docMk/>
            <pc:sldMk cId="1113832666" sldId="268"/>
            <ac:picMk id="7" creationId="{F8D2B292-32AF-4EAF-A474-86727B4A113D}"/>
          </ac:picMkLst>
        </pc:picChg>
      </pc:sldChg>
      <pc:sldChg chg="addSp delSp modSp new mod setBg setClrOvrMap">
        <pc:chgData name="Kotina, Rashmita (Cognizant)" userId="f9c30bfd-47d4-4182-b5b2-201c48d8ce45" providerId="ADAL" clId="{69AB9C18-564E-4374-AC8A-1C9E156E2A2B}" dt="2023-02-02T06:21:19.432" v="611" actId="1076"/>
        <pc:sldMkLst>
          <pc:docMk/>
          <pc:sldMk cId="3797567667" sldId="269"/>
        </pc:sldMkLst>
        <pc:spChg chg="mod ord">
          <ac:chgData name="Kotina, Rashmita (Cognizant)" userId="f9c30bfd-47d4-4182-b5b2-201c48d8ce45" providerId="ADAL" clId="{69AB9C18-564E-4374-AC8A-1C9E156E2A2B}" dt="2023-02-02T06:19:59.042" v="603" actId="1076"/>
          <ac:spMkLst>
            <pc:docMk/>
            <pc:sldMk cId="3797567667" sldId="269"/>
            <ac:spMk id="2" creationId="{439591C4-DBA1-4DD4-9608-79A0B79E5D00}"/>
          </ac:spMkLst>
        </pc:spChg>
        <pc:spChg chg="del mod">
          <ac:chgData name="Kotina, Rashmita (Cognizant)" userId="f9c30bfd-47d4-4182-b5b2-201c48d8ce45" providerId="ADAL" clId="{69AB9C18-564E-4374-AC8A-1C9E156E2A2B}" dt="2023-02-02T05:37:39.093" v="402" actId="478"/>
          <ac:spMkLst>
            <pc:docMk/>
            <pc:sldMk cId="3797567667" sldId="269"/>
            <ac:spMk id="3" creationId="{B24F6DC8-E310-480A-8E81-60DEE0C00B94}"/>
          </ac:spMkLst>
        </pc:spChg>
        <pc:spChg chg="add del">
          <ac:chgData name="Kotina, Rashmita (Cognizant)" userId="f9c30bfd-47d4-4182-b5b2-201c48d8ce45" providerId="ADAL" clId="{69AB9C18-564E-4374-AC8A-1C9E156E2A2B}" dt="2023-02-02T05:40:15.708" v="407" actId="26606"/>
          <ac:spMkLst>
            <pc:docMk/>
            <pc:sldMk cId="3797567667" sldId="269"/>
            <ac:spMk id="10" creationId="{8E482A67-6CD8-49D7-9F85-52ECF99152D0}"/>
          </ac:spMkLst>
        </pc:spChg>
        <pc:spChg chg="add del">
          <ac:chgData name="Kotina, Rashmita (Cognizant)" userId="f9c30bfd-47d4-4182-b5b2-201c48d8ce45" providerId="ADAL" clId="{69AB9C18-564E-4374-AC8A-1C9E156E2A2B}" dt="2023-02-02T05:40:15.708" v="407" actId="26606"/>
          <ac:spMkLst>
            <pc:docMk/>
            <pc:sldMk cId="3797567667" sldId="269"/>
            <ac:spMk id="12" creationId="{418F941B-B7E9-44F2-9A2C-5D35ACF9A678}"/>
          </ac:spMkLst>
        </pc:spChg>
        <pc:picChg chg="add del mod">
          <ac:chgData name="Kotina, Rashmita (Cognizant)" userId="f9c30bfd-47d4-4182-b5b2-201c48d8ce45" providerId="ADAL" clId="{69AB9C18-564E-4374-AC8A-1C9E156E2A2B}" dt="2023-02-02T05:41:01.376" v="410" actId="478"/>
          <ac:picMkLst>
            <pc:docMk/>
            <pc:sldMk cId="3797567667" sldId="269"/>
            <ac:picMk id="5" creationId="{51349BA8-67EA-41B3-B1ED-6978EC6AF3B5}"/>
          </ac:picMkLst>
        </pc:picChg>
        <pc:picChg chg="add mod">
          <ac:chgData name="Kotina, Rashmita (Cognizant)" userId="f9c30bfd-47d4-4182-b5b2-201c48d8ce45" providerId="ADAL" clId="{69AB9C18-564E-4374-AC8A-1C9E156E2A2B}" dt="2023-02-02T06:20:20.353" v="606" actId="14100"/>
          <ac:picMkLst>
            <pc:docMk/>
            <pc:sldMk cId="3797567667" sldId="269"/>
            <ac:picMk id="7" creationId="{A8576D34-1435-43CD-97F2-B24AC2E95D6C}"/>
          </ac:picMkLst>
        </pc:picChg>
        <pc:picChg chg="add mod">
          <ac:chgData name="Kotina, Rashmita (Cognizant)" userId="f9c30bfd-47d4-4182-b5b2-201c48d8ce45" providerId="ADAL" clId="{69AB9C18-564E-4374-AC8A-1C9E156E2A2B}" dt="2023-02-02T06:21:19.432" v="611" actId="1076"/>
          <ac:picMkLst>
            <pc:docMk/>
            <pc:sldMk cId="3797567667" sldId="269"/>
            <ac:picMk id="9" creationId="{271DF007-A5D1-482D-8C4C-84E66D347729}"/>
          </ac:picMkLst>
        </pc:picChg>
      </pc:sldChg>
      <pc:sldChg chg="addSp delSp modSp new mod">
        <pc:chgData name="Kotina, Rashmita (Cognizant)" userId="f9c30bfd-47d4-4182-b5b2-201c48d8ce45" providerId="ADAL" clId="{69AB9C18-564E-4374-AC8A-1C9E156E2A2B}" dt="2023-02-02T06:23:40.998" v="623" actId="1076"/>
        <pc:sldMkLst>
          <pc:docMk/>
          <pc:sldMk cId="1422992841" sldId="270"/>
        </pc:sldMkLst>
        <pc:spChg chg="mod">
          <ac:chgData name="Kotina, Rashmita (Cognizant)" userId="f9c30bfd-47d4-4182-b5b2-201c48d8ce45" providerId="ADAL" clId="{69AB9C18-564E-4374-AC8A-1C9E156E2A2B}" dt="2023-02-02T06:21:38.320" v="613" actId="1076"/>
          <ac:spMkLst>
            <pc:docMk/>
            <pc:sldMk cId="1422992841" sldId="270"/>
            <ac:spMk id="2" creationId="{ADB5E22A-3371-46A9-B941-07487E7B8230}"/>
          </ac:spMkLst>
        </pc:spChg>
        <pc:spChg chg="del mod">
          <ac:chgData name="Kotina, Rashmita (Cognizant)" userId="f9c30bfd-47d4-4182-b5b2-201c48d8ce45" providerId="ADAL" clId="{69AB9C18-564E-4374-AC8A-1C9E156E2A2B}" dt="2023-02-02T05:42:18.377" v="429" actId="478"/>
          <ac:spMkLst>
            <pc:docMk/>
            <pc:sldMk cId="1422992841" sldId="270"/>
            <ac:spMk id="3" creationId="{067190D7-8732-4621-BC68-DA4BDC3E7EA3}"/>
          </ac:spMkLst>
        </pc:spChg>
        <pc:picChg chg="add mod">
          <ac:chgData name="Kotina, Rashmita (Cognizant)" userId="f9c30bfd-47d4-4182-b5b2-201c48d8ce45" providerId="ADAL" clId="{69AB9C18-564E-4374-AC8A-1C9E156E2A2B}" dt="2023-02-02T06:22:02.778" v="617" actId="14100"/>
          <ac:picMkLst>
            <pc:docMk/>
            <pc:sldMk cId="1422992841" sldId="270"/>
            <ac:picMk id="5" creationId="{F845897E-267E-4559-BC55-C8073D1DD7D2}"/>
          </ac:picMkLst>
        </pc:picChg>
        <pc:picChg chg="add mod">
          <ac:chgData name="Kotina, Rashmita (Cognizant)" userId="f9c30bfd-47d4-4182-b5b2-201c48d8ce45" providerId="ADAL" clId="{69AB9C18-564E-4374-AC8A-1C9E156E2A2B}" dt="2023-02-02T06:23:40.998" v="623" actId="1076"/>
          <ac:picMkLst>
            <pc:docMk/>
            <pc:sldMk cId="1422992841" sldId="270"/>
            <ac:picMk id="7" creationId="{24338BA2-4DA0-432C-B7BD-74D4786F7600}"/>
          </ac:picMkLst>
        </pc:picChg>
      </pc:sldChg>
      <pc:sldChg chg="addSp delSp modSp new mod">
        <pc:chgData name="Kotina, Rashmita (Cognizant)" userId="f9c30bfd-47d4-4182-b5b2-201c48d8ce45" providerId="ADAL" clId="{69AB9C18-564E-4374-AC8A-1C9E156E2A2B}" dt="2023-02-02T06:25:31.436" v="629" actId="1076"/>
        <pc:sldMkLst>
          <pc:docMk/>
          <pc:sldMk cId="1933023613" sldId="271"/>
        </pc:sldMkLst>
        <pc:spChg chg="mod">
          <ac:chgData name="Kotina, Rashmita (Cognizant)" userId="f9c30bfd-47d4-4182-b5b2-201c48d8ce45" providerId="ADAL" clId="{69AB9C18-564E-4374-AC8A-1C9E156E2A2B}" dt="2023-02-02T05:43:40.531" v="448" actId="1076"/>
          <ac:spMkLst>
            <pc:docMk/>
            <pc:sldMk cId="1933023613" sldId="271"/>
            <ac:spMk id="2" creationId="{CAD54D76-962E-4BFF-9873-259C6C117579}"/>
          </ac:spMkLst>
        </pc:spChg>
        <pc:spChg chg="del mod">
          <ac:chgData name="Kotina, Rashmita (Cognizant)" userId="f9c30bfd-47d4-4182-b5b2-201c48d8ce45" providerId="ADAL" clId="{69AB9C18-564E-4374-AC8A-1C9E156E2A2B}" dt="2023-02-02T05:43:23.810" v="444" actId="478"/>
          <ac:spMkLst>
            <pc:docMk/>
            <pc:sldMk cId="1933023613" sldId="271"/>
            <ac:spMk id="3" creationId="{F015516A-876F-467B-9DCF-6C917506D077}"/>
          </ac:spMkLst>
        </pc:spChg>
        <pc:picChg chg="add mod">
          <ac:chgData name="Kotina, Rashmita (Cognizant)" userId="f9c30bfd-47d4-4182-b5b2-201c48d8ce45" providerId="ADAL" clId="{69AB9C18-564E-4374-AC8A-1C9E156E2A2B}" dt="2023-02-02T06:23:58.034" v="625" actId="14100"/>
          <ac:picMkLst>
            <pc:docMk/>
            <pc:sldMk cId="1933023613" sldId="271"/>
            <ac:picMk id="5" creationId="{BC0A7BA5-DD85-4343-871C-B525F2A44973}"/>
          </ac:picMkLst>
        </pc:picChg>
        <pc:picChg chg="add mod">
          <ac:chgData name="Kotina, Rashmita (Cognizant)" userId="f9c30bfd-47d4-4182-b5b2-201c48d8ce45" providerId="ADAL" clId="{69AB9C18-564E-4374-AC8A-1C9E156E2A2B}" dt="2023-02-02T06:25:31.436" v="629" actId="1076"/>
          <ac:picMkLst>
            <pc:docMk/>
            <pc:sldMk cId="1933023613" sldId="271"/>
            <ac:picMk id="7" creationId="{4F8EA5BA-E62B-4DE9-A008-2B7F01390915}"/>
          </ac:picMkLst>
        </pc:picChg>
      </pc:sldChg>
      <pc:sldChg chg="addSp delSp modSp new mod">
        <pc:chgData name="Kotina, Rashmita (Cognizant)" userId="f9c30bfd-47d4-4182-b5b2-201c48d8ce45" providerId="ADAL" clId="{69AB9C18-564E-4374-AC8A-1C9E156E2A2B}" dt="2023-02-02T06:26:14.980" v="635" actId="14100"/>
        <pc:sldMkLst>
          <pc:docMk/>
          <pc:sldMk cId="3109015449" sldId="272"/>
        </pc:sldMkLst>
        <pc:spChg chg="mod">
          <ac:chgData name="Kotina, Rashmita (Cognizant)" userId="f9c30bfd-47d4-4182-b5b2-201c48d8ce45" providerId="ADAL" clId="{69AB9C18-564E-4374-AC8A-1C9E156E2A2B}" dt="2023-02-02T06:25:52.739" v="631" actId="1076"/>
          <ac:spMkLst>
            <pc:docMk/>
            <pc:sldMk cId="3109015449" sldId="272"/>
            <ac:spMk id="2" creationId="{9AC9EF30-D413-4DB7-B5D9-F67779E7B324}"/>
          </ac:spMkLst>
        </pc:spChg>
        <pc:spChg chg="del mod">
          <ac:chgData name="Kotina, Rashmita (Cognizant)" userId="f9c30bfd-47d4-4182-b5b2-201c48d8ce45" providerId="ADAL" clId="{69AB9C18-564E-4374-AC8A-1C9E156E2A2B}" dt="2023-02-02T05:44:53.669" v="470" actId="478"/>
          <ac:spMkLst>
            <pc:docMk/>
            <pc:sldMk cId="3109015449" sldId="272"/>
            <ac:spMk id="3" creationId="{FFE8E6B8-8FF8-41CA-8B53-36D461C8433C}"/>
          </ac:spMkLst>
        </pc:spChg>
        <pc:picChg chg="add mod">
          <ac:chgData name="Kotina, Rashmita (Cognizant)" userId="f9c30bfd-47d4-4182-b5b2-201c48d8ce45" providerId="ADAL" clId="{69AB9C18-564E-4374-AC8A-1C9E156E2A2B}" dt="2023-02-02T06:26:14.980" v="635" actId="14100"/>
          <ac:picMkLst>
            <pc:docMk/>
            <pc:sldMk cId="3109015449" sldId="272"/>
            <ac:picMk id="5" creationId="{944FD7BD-4B72-4155-AEA0-4035C5BB843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63D44-BAC6-4D64-B921-0783D2E6DB7C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13919-9EAF-490A-934A-2CE7DB23BE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6428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63D44-BAC6-4D64-B921-0783D2E6DB7C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13919-9EAF-490A-934A-2CE7DB23BE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0073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63D44-BAC6-4D64-B921-0783D2E6DB7C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13919-9EAF-490A-934A-2CE7DB23BE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5411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63D44-BAC6-4D64-B921-0783D2E6DB7C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13919-9EAF-490A-934A-2CE7DB23BE06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54033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63D44-BAC6-4D64-B921-0783D2E6DB7C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13919-9EAF-490A-934A-2CE7DB23BE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34420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63D44-BAC6-4D64-B921-0783D2E6DB7C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13919-9EAF-490A-934A-2CE7DB23BE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4898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63D44-BAC6-4D64-B921-0783D2E6DB7C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13919-9EAF-490A-934A-2CE7DB23BE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06280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63D44-BAC6-4D64-B921-0783D2E6DB7C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13919-9EAF-490A-934A-2CE7DB23BE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904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63D44-BAC6-4D64-B921-0783D2E6DB7C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13919-9EAF-490A-934A-2CE7DB23BE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2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63D44-BAC6-4D64-B921-0783D2E6DB7C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13919-9EAF-490A-934A-2CE7DB23BE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9467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63D44-BAC6-4D64-B921-0783D2E6DB7C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13919-9EAF-490A-934A-2CE7DB23BE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296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63D44-BAC6-4D64-B921-0783D2E6DB7C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13919-9EAF-490A-934A-2CE7DB23BE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388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63D44-BAC6-4D64-B921-0783D2E6DB7C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13919-9EAF-490A-934A-2CE7DB23BE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25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63D44-BAC6-4D64-B921-0783D2E6DB7C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13919-9EAF-490A-934A-2CE7DB23BE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7395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63D44-BAC6-4D64-B921-0783D2E6DB7C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13919-9EAF-490A-934A-2CE7DB23BE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395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63D44-BAC6-4D64-B921-0783D2E6DB7C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13919-9EAF-490A-934A-2CE7DB23BE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619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63D44-BAC6-4D64-B921-0783D2E6DB7C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13919-9EAF-490A-934A-2CE7DB23BE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4789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B163D44-BAC6-4D64-B921-0783D2E6DB7C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C613919-9EAF-490A-934A-2CE7DB23BE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88772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CF708-2221-41CF-A5FF-3C56D2D787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InstaSmart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0920E3-AC79-4E2F-B592-A0CA0DD367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23284" y="3632201"/>
            <a:ext cx="4997115" cy="685800"/>
          </a:xfrm>
        </p:spPr>
        <p:txBody>
          <a:bodyPr/>
          <a:lstStyle/>
          <a:p>
            <a:r>
              <a:rPr lang="en-GB"/>
              <a:t>Rashmita Kotina (2141464)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5063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1C169-48A6-4244-9FDD-6D7034BEE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/>
          <a:lstStyle/>
          <a:p>
            <a:r>
              <a:rPr lang="en-GB" dirty="0"/>
              <a:t>Admin Role: Delete Veggie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D1901-4A11-4010-9682-CE9C32094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95" y="970450"/>
            <a:ext cx="10703292" cy="5366999"/>
          </a:xfrm>
          <a:prstGeom prst="rect">
            <a:avLst/>
          </a:prstGeom>
        </p:spPr>
      </p:pic>
      <p:pic>
        <p:nvPicPr>
          <p:cNvPr id="7" name="Graphic 6" descr="Filing Box Archive with solid fill">
            <a:extLst>
              <a:ext uri="{FF2B5EF4-FFF2-40B4-BE49-F238E27FC236}">
                <a16:creationId xmlns:a16="http://schemas.microsoft.com/office/drawing/2014/main" id="{F5758082-B5F4-4B8B-86C8-E013233AA5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15941" y="144330"/>
            <a:ext cx="681789" cy="68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01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9610F-F1BD-4316-BEC2-D4E3002C9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168" y="0"/>
            <a:ext cx="10353762" cy="970450"/>
          </a:xfrm>
        </p:spPr>
        <p:txBody>
          <a:bodyPr/>
          <a:lstStyle/>
          <a:p>
            <a:r>
              <a:rPr lang="en-GB" dirty="0"/>
              <a:t>Empty Cart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D26F6A-461F-4DA0-894D-75F52E13E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90" y="885524"/>
            <a:ext cx="11020927" cy="5513984"/>
          </a:xfrm>
          <a:prstGeom prst="rect">
            <a:avLst/>
          </a:prstGeom>
        </p:spPr>
      </p:pic>
      <p:pic>
        <p:nvPicPr>
          <p:cNvPr id="7" name="Graphic 6" descr="Empty battery with solid fill">
            <a:extLst>
              <a:ext uri="{FF2B5EF4-FFF2-40B4-BE49-F238E27FC236}">
                <a16:creationId xmlns:a16="http://schemas.microsoft.com/office/drawing/2014/main" id="{B09609FF-AFAE-4D74-91BB-89232EED8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8982" y="136358"/>
            <a:ext cx="749166" cy="7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327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651AA-39B0-493D-9E57-EA10C9571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70585"/>
            <a:ext cx="10353762" cy="970450"/>
          </a:xfrm>
        </p:spPr>
        <p:txBody>
          <a:bodyPr/>
          <a:lstStyle/>
          <a:p>
            <a:r>
              <a:rPr lang="en-GB" dirty="0"/>
              <a:t>Cart having items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8174FA-E589-4A99-8EBA-E58D13B08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94" y="943277"/>
            <a:ext cx="10886172" cy="5456232"/>
          </a:xfrm>
          <a:prstGeom prst="rect">
            <a:avLst/>
          </a:prstGeom>
        </p:spPr>
      </p:pic>
      <p:pic>
        <p:nvPicPr>
          <p:cNvPr id="7" name="Graphic 6" descr="Shopping cart with solid fill">
            <a:extLst>
              <a:ext uri="{FF2B5EF4-FFF2-40B4-BE49-F238E27FC236}">
                <a16:creationId xmlns:a16="http://schemas.microsoft.com/office/drawing/2014/main" id="{1A4D2076-5F62-4B77-BE94-F62209BDD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3491" y="219778"/>
            <a:ext cx="723499" cy="72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37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1F99-558E-497C-A02F-FA779BED0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42" y="0"/>
            <a:ext cx="10353762" cy="970450"/>
          </a:xfrm>
        </p:spPr>
        <p:txBody>
          <a:bodyPr/>
          <a:lstStyle/>
          <a:p>
            <a:r>
              <a:rPr lang="en-GB" dirty="0"/>
              <a:t>Check 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008DB9-E89F-4364-9F14-C0C4B116A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91" y="808522"/>
            <a:ext cx="10992050" cy="5573027"/>
          </a:xfrm>
          <a:prstGeom prst="rect">
            <a:avLst/>
          </a:prstGeom>
        </p:spPr>
      </p:pic>
      <p:pic>
        <p:nvPicPr>
          <p:cNvPr id="7" name="Graphic 6" descr="Check In with solid fill">
            <a:extLst>
              <a:ext uri="{FF2B5EF4-FFF2-40B4-BE49-F238E27FC236}">
                <a16:creationId xmlns:a16="http://schemas.microsoft.com/office/drawing/2014/main" id="{F8D2B292-32AF-4EAF-A474-86727B4A11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18009" y="103471"/>
            <a:ext cx="705051" cy="70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832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591C4-DBA1-4DD4-9608-79A0B79E5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/>
          <a:lstStyle/>
          <a:p>
            <a:r>
              <a:rPr lang="en-GB" dirty="0"/>
              <a:t>Payment Success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576D34-1435-43CD-97F2-B24AC2E95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44" y="970450"/>
            <a:ext cx="10828421" cy="5429058"/>
          </a:xfrm>
          <a:prstGeom prst="rect">
            <a:avLst/>
          </a:prstGeom>
        </p:spPr>
      </p:pic>
      <p:pic>
        <p:nvPicPr>
          <p:cNvPr id="9" name="Graphic 8" descr="Completed with solid fill">
            <a:extLst>
              <a:ext uri="{FF2B5EF4-FFF2-40B4-BE49-F238E27FC236}">
                <a16:creationId xmlns:a16="http://schemas.microsoft.com/office/drawing/2014/main" id="{271DF007-A5D1-482D-8C4C-84E66D347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4614" y="116159"/>
            <a:ext cx="800501" cy="80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567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5E22A-3371-46A9-B941-07487E7B8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288" y="0"/>
            <a:ext cx="10353762" cy="970450"/>
          </a:xfrm>
        </p:spPr>
        <p:txBody>
          <a:bodyPr/>
          <a:lstStyle/>
          <a:p>
            <a:r>
              <a:rPr lang="en-GB" dirty="0"/>
              <a:t>About 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45897E-267E-4559-BC55-C8073D1DD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87" y="885524"/>
            <a:ext cx="10903425" cy="5628376"/>
          </a:xfrm>
          <a:prstGeom prst="rect">
            <a:avLst/>
          </a:prstGeom>
        </p:spPr>
      </p:pic>
      <p:pic>
        <p:nvPicPr>
          <p:cNvPr id="7" name="Graphic 6" descr="Information with solid fill">
            <a:extLst>
              <a:ext uri="{FF2B5EF4-FFF2-40B4-BE49-F238E27FC236}">
                <a16:creationId xmlns:a16="http://schemas.microsoft.com/office/drawing/2014/main" id="{24338BA2-4DA0-432C-B7BD-74D4786F7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2611" y="144330"/>
            <a:ext cx="643288" cy="64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92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54D76-962E-4BFF-9873-259C6C11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-81280"/>
            <a:ext cx="10353762" cy="970450"/>
          </a:xfrm>
        </p:spPr>
        <p:txBody>
          <a:bodyPr/>
          <a:lstStyle/>
          <a:p>
            <a:r>
              <a:rPr lang="en-GB" dirty="0"/>
              <a:t>Contact 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A7BA5-DD85-4343-871C-B525F2A44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772" y="772160"/>
            <a:ext cx="10741792" cy="5770880"/>
          </a:xfrm>
          <a:prstGeom prst="rect">
            <a:avLst/>
          </a:prstGeom>
        </p:spPr>
      </p:pic>
      <p:pic>
        <p:nvPicPr>
          <p:cNvPr id="7" name="Graphic 6" descr="Employee badge with solid fill">
            <a:extLst>
              <a:ext uri="{FF2B5EF4-FFF2-40B4-BE49-F238E27FC236}">
                <a16:creationId xmlns:a16="http://schemas.microsoft.com/office/drawing/2014/main" id="{4F8EA5BA-E62B-4DE9-A008-2B7F01390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9133" y="75884"/>
            <a:ext cx="656122" cy="65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23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9EF30-D413-4DB7-B5D9-F67779E7B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791" y="0"/>
            <a:ext cx="10353762" cy="970450"/>
          </a:xfrm>
        </p:spPr>
        <p:txBody>
          <a:bodyPr/>
          <a:lstStyle/>
          <a:p>
            <a:r>
              <a:rPr lang="en-GB" dirty="0"/>
              <a:t>Page Not Found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4FD7BD-4B72-4155-AEA0-4035C5BB8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66" y="856648"/>
            <a:ext cx="10972800" cy="554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15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0881E-D2BD-4BE9-95FC-AE0382C25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1556" y="18188"/>
            <a:ext cx="2037616" cy="914401"/>
          </a:xfrm>
        </p:spPr>
        <p:txBody>
          <a:bodyPr/>
          <a:lstStyle/>
          <a:p>
            <a:r>
              <a:rPr lang="en-GB" dirty="0"/>
              <a:t>Home</a:t>
            </a:r>
          </a:p>
        </p:txBody>
      </p:sp>
      <p:pic>
        <p:nvPicPr>
          <p:cNvPr id="5" name="Content Placeholder 4" descr="Work from home Wi-Fi with solid fill">
            <a:extLst>
              <a:ext uri="{FF2B5EF4-FFF2-40B4-BE49-F238E27FC236}">
                <a16:creationId xmlns:a16="http://schemas.microsoft.com/office/drawing/2014/main" id="{94148780-A6D7-4131-A3BF-F87F507AE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1909" y="0"/>
            <a:ext cx="914400" cy="9144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D050DF-7581-444F-846E-84C91C38D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749" y="914400"/>
            <a:ext cx="10198502" cy="560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85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939C2-3585-4049-801A-D081B4F88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42" y="0"/>
            <a:ext cx="10353762" cy="808522"/>
          </a:xfrm>
        </p:spPr>
        <p:txBody>
          <a:bodyPr>
            <a:normAutofit/>
          </a:bodyPr>
          <a:lstStyle/>
          <a:p>
            <a:r>
              <a:rPr lang="en-GB" dirty="0" err="1"/>
              <a:t>Veges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0E8CC7-8680-4347-9F37-9020775E5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51" y="914400"/>
            <a:ext cx="10353762" cy="5621155"/>
          </a:xfrm>
          <a:prstGeom prst="rect">
            <a:avLst/>
          </a:prstGeom>
        </p:spPr>
      </p:pic>
      <p:pic>
        <p:nvPicPr>
          <p:cNvPr id="11" name="Graphic 10" descr="Harvest basket outline">
            <a:extLst>
              <a:ext uri="{FF2B5EF4-FFF2-40B4-BE49-F238E27FC236}">
                <a16:creationId xmlns:a16="http://schemas.microsoft.com/office/drawing/2014/main" id="{F9504093-02F0-4642-BD86-2D2444868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0888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031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D74F5-B188-42E9-A82F-F1F5F2415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0"/>
            <a:ext cx="10353762" cy="970450"/>
          </a:xfrm>
        </p:spPr>
        <p:txBody>
          <a:bodyPr/>
          <a:lstStyle/>
          <a:p>
            <a:r>
              <a:rPr lang="en-GB" dirty="0"/>
              <a:t>Filter </a:t>
            </a:r>
            <a:r>
              <a:rPr lang="en-GB" dirty="0" err="1"/>
              <a:t>Veges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1794CC-036F-4C07-83FB-9A776862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97" y="847023"/>
            <a:ext cx="10684042" cy="5553777"/>
          </a:xfrm>
          <a:prstGeom prst="rect">
            <a:avLst/>
          </a:prstGeom>
        </p:spPr>
      </p:pic>
      <p:pic>
        <p:nvPicPr>
          <p:cNvPr id="7" name="Graphic 6" descr="Research with solid fill">
            <a:extLst>
              <a:ext uri="{FF2B5EF4-FFF2-40B4-BE49-F238E27FC236}">
                <a16:creationId xmlns:a16="http://schemas.microsoft.com/office/drawing/2014/main" id="{CAED0DAE-5713-47BD-B81A-E93C82F8B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29250" y="154003"/>
            <a:ext cx="914400" cy="69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26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A3C99-2827-4FC9-8167-5026B3020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70450"/>
          </a:xfrm>
        </p:spPr>
        <p:txBody>
          <a:bodyPr/>
          <a:lstStyle/>
          <a:p>
            <a:r>
              <a:rPr lang="en-GB" dirty="0"/>
              <a:t>Login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B057C3-D543-4904-8280-5348D60FD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70449"/>
            <a:ext cx="10703293" cy="5507353"/>
          </a:xfrm>
          <a:prstGeom prst="rect">
            <a:avLst/>
          </a:prstGeom>
        </p:spPr>
      </p:pic>
      <p:pic>
        <p:nvPicPr>
          <p:cNvPr id="7" name="Graphic 6" descr="Follow with solid fill">
            <a:extLst>
              <a:ext uri="{FF2B5EF4-FFF2-40B4-BE49-F238E27FC236}">
                <a16:creationId xmlns:a16="http://schemas.microsoft.com/office/drawing/2014/main" id="{F577F2A3-905D-4409-8CF9-5B8E81FE9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93394" y="163629"/>
            <a:ext cx="914400" cy="66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74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9EF52-600C-4B39-BAE2-0A781C92A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70450"/>
          </a:xfrm>
        </p:spPr>
        <p:txBody>
          <a:bodyPr/>
          <a:lstStyle/>
          <a:p>
            <a:r>
              <a:rPr lang="en-GB" dirty="0"/>
              <a:t>Login Failure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FDC0E38-CB07-42D2-A39E-136BC333A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44" y="970450"/>
            <a:ext cx="10684043" cy="5370174"/>
          </a:xfrm>
          <a:prstGeom prst="rect">
            <a:avLst/>
          </a:prstGeom>
        </p:spPr>
      </p:pic>
      <p:pic>
        <p:nvPicPr>
          <p:cNvPr id="7" name="Graphic 6" descr="Angry face with solid fill with solid fill">
            <a:extLst>
              <a:ext uri="{FF2B5EF4-FFF2-40B4-BE49-F238E27FC236}">
                <a16:creationId xmlns:a16="http://schemas.microsoft.com/office/drawing/2014/main" id="{800F7820-F8A1-4830-A05E-EE428F090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63478" y="128240"/>
            <a:ext cx="806918" cy="71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274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861C4-8613-4AEB-B796-59A2CEECC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15" y="0"/>
            <a:ext cx="10353762" cy="970450"/>
          </a:xfrm>
        </p:spPr>
        <p:txBody>
          <a:bodyPr/>
          <a:lstStyle/>
          <a:p>
            <a:r>
              <a:rPr lang="en-GB" dirty="0"/>
              <a:t>Login Success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672DDE7-ECF1-4D59-A8A8-8844FEF84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14" y="970449"/>
            <a:ext cx="10584771" cy="5360649"/>
          </a:xfrm>
          <a:prstGeom prst="rect">
            <a:avLst/>
          </a:prstGeom>
        </p:spPr>
      </p:pic>
      <p:pic>
        <p:nvPicPr>
          <p:cNvPr id="7" name="Graphic 6" descr="Angel face with solid fill with solid fill">
            <a:extLst>
              <a:ext uri="{FF2B5EF4-FFF2-40B4-BE49-F238E27FC236}">
                <a16:creationId xmlns:a16="http://schemas.microsoft.com/office/drawing/2014/main" id="{6AB645D0-11A9-4447-BAE8-5C8630371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8725" y="142694"/>
            <a:ext cx="768416" cy="76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45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B0A8F-FFDA-4F2C-9726-7712A5F22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/>
          <a:lstStyle/>
          <a:p>
            <a:r>
              <a:rPr lang="en-GB" dirty="0"/>
              <a:t>Admin Role: Add Veggie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1F511B-A420-4B40-9505-2A6B8621E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866274"/>
            <a:ext cx="10722543" cy="5428648"/>
          </a:xfrm>
          <a:prstGeom prst="rect">
            <a:avLst/>
          </a:prstGeom>
        </p:spPr>
      </p:pic>
      <p:pic>
        <p:nvPicPr>
          <p:cNvPr id="9" name="Graphic 8" descr="Badge Follow with solid fill">
            <a:extLst>
              <a:ext uri="{FF2B5EF4-FFF2-40B4-BE49-F238E27FC236}">
                <a16:creationId xmlns:a16="http://schemas.microsoft.com/office/drawing/2014/main" id="{0C68A0AB-F538-4B07-9920-8D793619B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6198" y="101017"/>
            <a:ext cx="768416" cy="76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02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4648B-8BE4-4316-9A3B-4343696E0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92" y="0"/>
            <a:ext cx="10353762" cy="970450"/>
          </a:xfrm>
        </p:spPr>
        <p:txBody>
          <a:bodyPr/>
          <a:lstStyle/>
          <a:p>
            <a:r>
              <a:rPr lang="en-GB" dirty="0"/>
              <a:t>Admin Role: Edit Veggie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198923-A055-46C2-8DCE-0DB959BBF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69" y="875899"/>
            <a:ext cx="10847672" cy="5505650"/>
          </a:xfrm>
          <a:prstGeom prst="rect">
            <a:avLst/>
          </a:prstGeom>
        </p:spPr>
      </p:pic>
      <p:pic>
        <p:nvPicPr>
          <p:cNvPr id="7" name="Graphic 6" descr="Eraser with solid fill">
            <a:extLst>
              <a:ext uri="{FF2B5EF4-FFF2-40B4-BE49-F238E27FC236}">
                <a16:creationId xmlns:a16="http://schemas.microsoft.com/office/drawing/2014/main" id="{88C9026D-AC68-46E8-85D3-0A83D98ECF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56308" y="62565"/>
            <a:ext cx="724302" cy="72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8596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119</TotalTime>
  <Words>46</Words>
  <Application>Microsoft Office PowerPoint</Application>
  <PresentationFormat>Widescreen</PresentationFormat>
  <Paragraphs>18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Calisto MT</vt:lpstr>
      <vt:lpstr>Wingdings 2</vt:lpstr>
      <vt:lpstr>Slate</vt:lpstr>
      <vt:lpstr>InstaSmart</vt:lpstr>
      <vt:lpstr>Home</vt:lpstr>
      <vt:lpstr>Veges</vt:lpstr>
      <vt:lpstr>Filter Veges</vt:lpstr>
      <vt:lpstr>Login</vt:lpstr>
      <vt:lpstr>Login Failure</vt:lpstr>
      <vt:lpstr>Login Success</vt:lpstr>
      <vt:lpstr>Admin Role: Add Veggie</vt:lpstr>
      <vt:lpstr>Admin Role: Edit Veggie</vt:lpstr>
      <vt:lpstr>Admin Role: Delete Veggie</vt:lpstr>
      <vt:lpstr>Empty Cart</vt:lpstr>
      <vt:lpstr>Cart having items</vt:lpstr>
      <vt:lpstr>Check Out</vt:lpstr>
      <vt:lpstr>Payment Success</vt:lpstr>
      <vt:lpstr>About Us</vt:lpstr>
      <vt:lpstr>Contact Us</vt:lpstr>
      <vt:lpstr>Page Not Found</vt:lpstr>
    </vt:vector>
  </TitlesOfParts>
  <Company>Cognizant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InstaSmart</dc:title>
  <dc:creator>Kotina, Rashmita (Cognizant)</dc:creator>
  <cp:lastModifiedBy>Kotina, Rashmita (Cognizant)</cp:lastModifiedBy>
  <cp:revision>1</cp:revision>
  <dcterms:created xsi:type="dcterms:W3CDTF">2023-02-02T04:26:28Z</dcterms:created>
  <dcterms:modified xsi:type="dcterms:W3CDTF">2023-02-02T06:26:20Z</dcterms:modified>
</cp:coreProperties>
</file>